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308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4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6253" y="10689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‘Tis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Sweet to Trust in Jesus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461" y="61912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日常生活就安樂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Yes, ‘tis sweet to trust in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from sin and self to cease;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70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6667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遇着惡人奸詐計謀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phai</a:t>
            </a:r>
            <a:r>
              <a:rPr lang="en-PH" altLang="zh-TW" sz="36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ke-bo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6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主拯救免受苦毒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kho-tok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from Jesus simply taking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Life and rest, and joy and peace.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57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我今專意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Chu-ah,     Chu-ah,    Goa ta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choan-i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將我身心交託祢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sin-sim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Jesus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how I trust Him!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I’ve proved Him o’er and o’er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765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求祢這時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chit-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Jesus, precious Jesus!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for grace to trust Him more!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650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81" y="423863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日常生活就安樂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so glad I learned to trust Him,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Precious Jesus, Savior friend,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681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跟主脚步行天路途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kha-po 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6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6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lo- to,</a:t>
            </a:r>
            <a:endParaRPr lang="en-PH" altLang="zh-TW" sz="36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主旨意都當順服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Chu  chi-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sun-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I know that He is with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be with me to the end.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930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我今專意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Goa ta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choan-i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將我身心交託祢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sin-sim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Jesus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how I trust Him!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I’ve proved Him o’er and o’er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419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6210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求祢這時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chit-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Jesus, precious Jesus!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for grace to trust Him more!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96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1981" y="1002030"/>
            <a:ext cx="10108019" cy="5353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日常生活就安樂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3728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723901"/>
            <a:ext cx="8915400" cy="5410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愛疼的主時刻保護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6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e Chu </a:t>
            </a:r>
            <a:r>
              <a:rPr lang="en-PH" altLang="zh-TW" sz="3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常享受平安快樂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27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781" y="74104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日常生活就安樂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Jit-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‘Tis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so sweet to trust in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take Him at His Word;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594360"/>
            <a:ext cx="8915400" cy="60197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我今專意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Goa ta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choan-i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將我身心交託祢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sin-sim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87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862964"/>
            <a:ext cx="8915400" cy="5705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求祢這時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16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6210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遇着災難或是艱苦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Tu-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對主說就變幸福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Tui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pian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rest upon His promise,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know, Thus saith the Lord.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466930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我今專意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Goa ta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choan-i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將我身心交託祢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sin-sim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Jesus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how I trust Him!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I’ve proved Him o’er and o’er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4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7429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求祢這時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Jesus, precious Jesus!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for grace to trust Him more!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0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021" y="66484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各時刻倚靠主耶穌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日常生活就安樂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how sweet to trust in Jesus,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trust His cleansing blood;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54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7429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若有犯罪心內苦楚</a:t>
            </a:r>
            <a:r>
              <a:rPr lang="zh-TW" altLang="en-US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6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Na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kho-chho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當求主赦免罪惡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sia-bian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-ok.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in simple faith to plunge me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‘Neath the healing cleansing flood.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466930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我今專意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Goa ta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choan-i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將我身心交託祢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sin-sim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Jesus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how I trust Him!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I’ve proved Him o’er and o’er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480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80391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求祢這時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Chu-ah,     Chu-ah,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Jesus, precious Jesus!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for grace to trust Him more!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939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1359</TotalTime>
  <Words>929</Words>
  <Application>Microsoft Office PowerPoint</Application>
  <PresentationFormat>Widescreen</PresentationFormat>
  <Paragraphs>135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各時刻倚靠主耶穌 ‘Tis So Sweet to Trust in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164</cp:revision>
  <dcterms:created xsi:type="dcterms:W3CDTF">2020-01-10T06:25:13Z</dcterms:created>
  <dcterms:modified xsi:type="dcterms:W3CDTF">2020-12-22T07:20:30Z</dcterms:modified>
</cp:coreProperties>
</file>